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1"/>
  </p:notesMasterIdLst>
  <p:handoutMasterIdLst>
    <p:handoutMasterId r:id="rId22"/>
  </p:handoutMasterIdLst>
  <p:sldIdLst>
    <p:sldId id="256" r:id="rId5"/>
    <p:sldId id="292" r:id="rId6"/>
    <p:sldId id="266" r:id="rId7"/>
    <p:sldId id="295" r:id="rId8"/>
    <p:sldId id="297" r:id="rId9"/>
    <p:sldId id="293" r:id="rId10"/>
    <p:sldId id="298" r:id="rId11"/>
    <p:sldId id="299" r:id="rId12"/>
    <p:sldId id="283" r:id="rId13"/>
    <p:sldId id="264" r:id="rId14"/>
    <p:sldId id="289" r:id="rId15"/>
    <p:sldId id="287" r:id="rId16"/>
    <p:sldId id="268" r:id="rId17"/>
    <p:sldId id="296" r:id="rId18"/>
    <p:sldId id="285" r:id="rId19"/>
    <p:sldId id="29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50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A46C-2B93-3FCD-BE05-92E890C2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62981-88A3-2409-103A-D8B8E249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83C1-AB94-8749-470E-57856363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5E52-F6EC-31EB-57AE-BA230814D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E1A0-A596-DC8D-65C5-52FDD144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291C1-D929-041E-B5E8-AD36A656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E3823-196C-4986-6610-1A9A014D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BA4D-2654-71B5-5574-848D8D155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46A2-5ADE-F3ED-1BB2-57FEDA3E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CEF3A-8546-03C3-870A-2ECCAFCE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D13D2-34C1-3B0C-3889-8838FA29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E50C-82A3-5300-E308-47D883958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703035"/>
          </a:xfrm>
        </p:spPr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03F26BE6-8C6F-00FA-E245-06FCB797E1E0}"/>
              </a:ext>
            </a:extLst>
          </p:cNvPr>
          <p:cNvSpPr txBox="1">
            <a:spLocks/>
          </p:cNvSpPr>
          <p:nvPr/>
        </p:nvSpPr>
        <p:spPr>
          <a:xfrm>
            <a:off x="344424" y="2192565"/>
            <a:ext cx="11378182" cy="703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dirty="0"/>
              <a:t>Zohaib </a:t>
            </a:r>
            <a:r>
              <a:rPr lang="en-US" sz="1600" dirty="0" err="1"/>
              <a:t>waqar</a:t>
            </a:r>
            <a:endParaRPr lang="en-US" sz="1600" dirty="0"/>
          </a:p>
          <a:p>
            <a:pPr algn="r"/>
            <a:r>
              <a:rPr lang="en-US" sz="1600" dirty="0"/>
              <a:t>29 April 2025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r>
              <a:rPr lang="en-US" dirty="0"/>
              <a:t>Pitch variation</a:t>
            </a:r>
          </a:p>
          <a:p>
            <a:r>
              <a:rPr lang="en-US" dirty="0"/>
              <a:t>Tone inflection</a:t>
            </a:r>
          </a:p>
          <a:p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</a:t>
            </a:r>
            <a:br>
              <a:rPr lang="en-US" dirty="0"/>
            </a:br>
            <a:r>
              <a:rPr lang="en-US" dirty="0"/>
              <a:t>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149961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1" y="2139696"/>
            <a:ext cx="3657600" cy="423367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Statement &amp;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Business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 Requirements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Functional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Design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Entity Relationship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 Techniques Demonstrated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Challenges and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Digital platform for patients to book, reschedule, and cancel healthcare appointments online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 Statement &amp;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b="1" dirty="0"/>
              <a:t> </a:t>
            </a:r>
          </a:p>
          <a:p>
            <a:r>
              <a:rPr lang="en-US" dirty="0"/>
              <a:t>Manual appointment booking caused double bookings, scheduling errors, lack of reporting​.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Scope:</a:t>
            </a:r>
          </a:p>
          <a:p>
            <a:r>
              <a:rPr lang="en-US" b="1" dirty="0"/>
              <a:t>In-Scope:</a:t>
            </a:r>
            <a:r>
              <a:rPr lang="en-US" dirty="0"/>
              <a:t> Appointment scheduling, rescheduling, reminders, reporting​.</a:t>
            </a:r>
          </a:p>
          <a:p>
            <a:r>
              <a:rPr lang="en-US" b="1" dirty="0"/>
              <a:t>Out-of-Scope: </a:t>
            </a:r>
            <a:r>
              <a:rPr lang="en-US" dirty="0"/>
              <a:t>Billing automation, patient diagnosis tracking.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960F-BC6C-1645-6067-671A5E4B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614A-FD18-8C85-E0B8-BBD5C23FE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8846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Business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2380-E0FB-4C5F-FE15-6923C9843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624328"/>
            <a:ext cx="3606800" cy="373983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Identify business needs and major pain points​​.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System Context Diagram</a:t>
            </a:r>
          </a:p>
          <a:p>
            <a:r>
              <a:rPr lang="en-US" dirty="0"/>
              <a:t>BPMN Process Flow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BC796276-F160-DF12-5750-1121545623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53614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Business Goals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Eliminate manual inefficiencies</a:t>
            </a:r>
          </a:p>
          <a:p>
            <a:r>
              <a:rPr lang="en-US" dirty="0"/>
              <a:t>Improve patient experience</a:t>
            </a:r>
          </a:p>
          <a:p>
            <a:r>
              <a:rPr lang="en-US" dirty="0"/>
              <a:t>Enable data-driven decisions through reporting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FFCB-66CA-80B3-8DBF-D504576C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824F-443E-E54D-5C77-FFF42AB05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17109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FUNCTIONAL Requirements Document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5C9FC-12CF-8B64-DFC5-9CF09793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2432304"/>
            <a:ext cx="3606800" cy="393185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Purpose:</a:t>
            </a:r>
            <a:r>
              <a:rPr lang="en-US" b="1" dirty="0"/>
              <a:t> </a:t>
            </a:r>
          </a:p>
          <a:p>
            <a:r>
              <a:rPr lang="en-US" dirty="0"/>
              <a:t>Detail the system's functional requirements​​.</a:t>
            </a:r>
          </a:p>
          <a:p>
            <a:r>
              <a:rPr lang="en-US" b="1" dirty="0">
                <a:solidFill>
                  <a:schemeClr val="accent1"/>
                </a:solidFill>
              </a:rPr>
              <a:t>Key Artifacts:</a:t>
            </a:r>
          </a:p>
          <a:p>
            <a:r>
              <a:rPr lang="en-US" dirty="0"/>
              <a:t>Registration Wireframe</a:t>
            </a:r>
          </a:p>
          <a:p>
            <a:r>
              <a:rPr lang="en-US" dirty="0"/>
              <a:t>Login Wireframe</a:t>
            </a:r>
          </a:p>
          <a:p>
            <a:r>
              <a:rPr lang="en-US" dirty="0"/>
              <a:t>Profile Management Wireframe</a:t>
            </a:r>
          </a:p>
          <a:p>
            <a:r>
              <a:rPr lang="en-US" dirty="0"/>
              <a:t>Appointment Booking Wireframe</a:t>
            </a:r>
          </a:p>
          <a:p>
            <a:r>
              <a:rPr lang="en-US" dirty="0"/>
              <a:t>Appointment History Wireframe</a:t>
            </a:r>
          </a:p>
          <a:p>
            <a:r>
              <a:rPr lang="en-US" dirty="0"/>
              <a:t>Reporting Wireframe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600FEE8C-6A97-CB60-10C5-5F94E67FE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41880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3EA8-70F9-196E-5296-69F50E2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147-7AF7-78BE-13C4-193E7A74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Functional Requirements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429A8976-7BD1-960A-3B11-34263498F0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14A1F-CC2B-9884-8AD5-CB51BED711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Appointment booking &amp; rescheduling</a:t>
            </a:r>
          </a:p>
          <a:p>
            <a:r>
              <a:rPr lang="en-US" dirty="0"/>
              <a:t>Doctor schedule management</a:t>
            </a:r>
          </a:p>
          <a:p>
            <a:r>
              <a:rPr lang="en-US" dirty="0"/>
              <a:t>Enable data-driven decisions through reporting</a:t>
            </a:r>
          </a:p>
          <a:p>
            <a:r>
              <a:rPr lang="en-US" dirty="0"/>
              <a:t>Appointment reminders via SMS</a:t>
            </a:r>
          </a:p>
          <a:p>
            <a:r>
              <a:rPr lang="en-US" dirty="0"/>
              <a:t>Audit trails for accountability</a:t>
            </a:r>
          </a:p>
          <a:p>
            <a:r>
              <a:rPr lang="en-US" dirty="0"/>
              <a:t>Role-based access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7DC825-E139-2678-8950-DDE1D62A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availability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4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26</TotalTime>
  <Words>540</Words>
  <Application>Microsoft Office PowerPoint</Application>
  <PresentationFormat>Widescreen</PresentationFormat>
  <Paragraphs>163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Digital platform for patients to book, reschedule, and cancel healthcare appointments online</vt:lpstr>
      <vt:lpstr>Problem Statement &amp; Scope</vt:lpstr>
      <vt:lpstr>Business Requirements Document</vt:lpstr>
      <vt:lpstr>Key Business Goals</vt:lpstr>
      <vt:lpstr>FUNCTIONAL Requirements Document</vt:lpstr>
      <vt:lpstr>Key Functional Requirements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12</cp:revision>
  <dcterms:created xsi:type="dcterms:W3CDTF">2025-04-29T03:36:39Z</dcterms:created>
  <dcterms:modified xsi:type="dcterms:W3CDTF">2025-04-29T04:02:39Z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